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2" r:id="rId2"/>
    <p:sldId id="283" r:id="rId3"/>
    <p:sldId id="267" r:id="rId4"/>
    <p:sldId id="270" r:id="rId5"/>
    <p:sldId id="276" r:id="rId6"/>
    <p:sldId id="273" r:id="rId7"/>
    <p:sldId id="268" r:id="rId8"/>
    <p:sldId id="278" r:id="rId9"/>
    <p:sldId id="274" r:id="rId10"/>
    <p:sldId id="275" r:id="rId11"/>
    <p:sldId id="277" r:id="rId12"/>
    <p:sldId id="279" r:id="rId13"/>
    <p:sldId id="280" r:id="rId14"/>
    <p:sldId id="281" r:id="rId15"/>
  </p:sldIdLst>
  <p:sldSz cx="9144000" cy="5143500" type="screen16x9"/>
  <p:notesSz cx="6858000" cy="9144000"/>
  <p:embeddedFontLst>
    <p:embeddedFont>
      <p:font typeface="한컴 윤고딕 240" panose="02020603020101020101" pitchFamily="18" charset="-127"/>
      <p:regular r:id="rId16"/>
    </p:embeddedFont>
    <p:embeddedFont>
      <p:font typeface="a고딕14" panose="02020600000000000000" pitchFamily="18" charset="-127"/>
      <p:regular r:id="rId17"/>
    </p:embeddedFont>
    <p:embeddedFont>
      <p:font typeface="나눔손글씨 펜" panose="03040600000000000000" pitchFamily="66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나눔스퀘어 Bold" panose="020B0600000101010101" pitchFamily="50" charset="-127"/>
      <p:bold r:id="rId21"/>
    </p:embeddedFont>
    <p:embeddedFont>
      <p:font typeface="나눔고딕 ExtraBold" panose="020D0904000000000000" pitchFamily="50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800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83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hdphoto1.wdp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300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7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2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027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92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412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5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61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888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622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56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42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sky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2"/>
          <a:stretch/>
        </p:blipFill>
        <p:spPr bwMode="auto">
          <a:xfrm>
            <a:off x="-9790" y="1"/>
            <a:ext cx="926231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899592" y="3507854"/>
            <a:ext cx="7344816" cy="936104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26" name="Picture 2" descr="C:\Users\jino\Downloads\noun_33801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429"/>
          <a:stretch/>
        </p:blipFill>
        <p:spPr bwMode="auto">
          <a:xfrm>
            <a:off x="3527884" y="1136151"/>
            <a:ext cx="2088232" cy="201166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763688" y="3848730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냉장고를 부탁해</a:t>
            </a:r>
            <a:r>
              <a:rPr lang="en-US" altLang="ko-KR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 </a:t>
            </a:r>
            <a:r>
              <a:rPr lang="ko-KR" altLang="en-US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프로그램 </a:t>
            </a:r>
            <a:endParaRPr lang="ko-KR" altLang="en-US" sz="2000" spc="-300" dirty="0">
              <a:solidFill>
                <a:schemeClr val="accent3">
                  <a:lumMod val="5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3898" y="3606284"/>
            <a:ext cx="561662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spc="600" dirty="0" smtClean="0">
                <a:solidFill>
                  <a:schemeClr val="accent3">
                    <a:lumMod val="7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Team Project </a:t>
            </a:r>
            <a:r>
              <a:rPr lang="ko-KR" altLang="en-US" sz="1100" spc="600" dirty="0" smtClean="0">
                <a:solidFill>
                  <a:schemeClr val="accent3">
                    <a:lumMod val="7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발표</a:t>
            </a:r>
            <a:endParaRPr lang="ko-KR" altLang="en-US" sz="1100" spc="600" dirty="0">
              <a:solidFill>
                <a:schemeClr val="accent3">
                  <a:lumMod val="7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570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프로그래밍 작업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463" y="1674206"/>
            <a:ext cx="2969513" cy="2227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855" y="1674206"/>
            <a:ext cx="2985171" cy="2238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소스코</a:t>
            </a:r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3312368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8" t="14862" r="48520" b="5756"/>
          <a:stretch/>
        </p:blipFill>
        <p:spPr bwMode="auto">
          <a:xfrm>
            <a:off x="1187624" y="1741442"/>
            <a:ext cx="2579076" cy="2668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5" t="10948" r="40367" b="6376"/>
          <a:stretch/>
        </p:blipFill>
        <p:spPr bwMode="auto">
          <a:xfrm>
            <a:off x="3454160" y="1820030"/>
            <a:ext cx="2560320" cy="2511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2" t="11957" r="41330" b="9730"/>
          <a:stretch/>
        </p:blipFill>
        <p:spPr bwMode="auto">
          <a:xfrm>
            <a:off x="5282463" y="1780736"/>
            <a:ext cx="2724150" cy="259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65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활용 방안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16016" y="2290170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스마트 냉장고</a:t>
            </a:r>
            <a:endParaRPr lang="en-US" altLang="ko-KR" b="1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냉장고 안에 있는 물건들을 파악 후 </a:t>
            </a:r>
            <a:endParaRPr lang="en-US" altLang="ko-KR" sz="2000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적절한 요리를 추천해주고</a:t>
            </a:r>
            <a:r>
              <a:rPr lang="en-US" altLang="ko-KR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요리법 제시</a:t>
            </a:r>
            <a:endParaRPr lang="en-US" altLang="ko-KR" sz="2000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5122" name="Picture 2" descr="ëì¥ê³ 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85719"/>
            <a:ext cx="4032448" cy="268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78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117540" y="2162349"/>
            <a:ext cx="2913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감사합니다</a:t>
            </a:r>
            <a:endParaRPr lang="ko-KR" altLang="en-US" sz="440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30152" y="3147814"/>
            <a:ext cx="568863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29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15190" y="2162069"/>
            <a:ext cx="2318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Q &amp; A</a:t>
            </a:r>
            <a:endParaRPr lang="ko-KR" altLang="en-US" sz="44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30152" y="3147814"/>
            <a:ext cx="568863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479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8" descr="sky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2"/>
          <a:stretch/>
        </p:blipFill>
        <p:spPr bwMode="auto">
          <a:xfrm>
            <a:off x="-9790" y="1"/>
            <a:ext cx="926231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-9789" y="2"/>
            <a:ext cx="9262310" cy="5143499"/>
          </a:xfrm>
          <a:prstGeom prst="rect">
            <a:avLst/>
          </a:prstGeom>
          <a:solidFill>
            <a:schemeClr val="tx1">
              <a:lumMod val="95000"/>
              <a:lumOff val="5000"/>
              <a:alpha val="717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59632" y="1464029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6522" y="2942518"/>
            <a:ext cx="2467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개발동기</a:t>
            </a:r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&amp;</a:t>
            </a:r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목표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683568" y="2427734"/>
            <a:ext cx="7848872" cy="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20072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작동과정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08304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제작과</a:t>
            </a:r>
            <a:r>
              <a:rPr lang="ko-KR" altLang="en-US" sz="2000" dirty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정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75856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데모 영상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888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개발 동기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1026" name="Picture 2" descr="ëì¥ê³ ë¥¼ ë¶íí´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" y="1419622"/>
            <a:ext cx="4021516" cy="21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68399" y="4083918"/>
            <a:ext cx="6178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내가 갖고 있는 재료들을 가지고 어떤 음식들을 만들 수 있을까</a:t>
            </a:r>
            <a:r>
              <a:rPr lang="en-US" altLang="ko-KR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</a:t>
            </a:r>
            <a:endParaRPr lang="ko-KR" altLang="en-US" sz="2800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1028" name="Picture 4" descr="ê´ë ¨ ì´ë¯¸ì§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2"/>
          <a:stretch/>
        </p:blipFill>
        <p:spPr bwMode="auto">
          <a:xfrm>
            <a:off x="4631435" y="1419622"/>
            <a:ext cx="4117029" cy="21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73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진행 방식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373984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탐색한 결과로 나온 요리를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보여줌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73965" y="2894041"/>
            <a:ext cx="4767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재료가 가장 많이 겹치는 요리를 탐색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41262" y="1995686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가지고 있는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요리재료를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원호 9"/>
          <p:cNvSpPr/>
          <p:nvPr/>
        </p:nvSpPr>
        <p:spPr>
          <a:xfrm>
            <a:off x="6156176" y="1549884"/>
            <a:ext cx="1281630" cy="2966082"/>
          </a:xfrm>
          <a:prstGeom prst="arc">
            <a:avLst>
              <a:gd name="adj1" fmla="val 16910495"/>
              <a:gd name="adj2" fmla="val 463721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원호 11"/>
          <p:cNvSpPr/>
          <p:nvPr/>
        </p:nvSpPr>
        <p:spPr>
          <a:xfrm flipH="1">
            <a:off x="1634186" y="1549884"/>
            <a:ext cx="1281630" cy="2966082"/>
          </a:xfrm>
          <a:prstGeom prst="arc">
            <a:avLst>
              <a:gd name="adj1" fmla="val 16910495"/>
              <a:gd name="adj2" fmla="val 463721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77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Demo </a:t>
            </a:r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동영상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3312368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5076056" y="1707654"/>
            <a:ext cx="1224000" cy="12241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771800" y="1707654"/>
            <a:ext cx="1224000" cy="122413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2771800" y="3363838"/>
            <a:ext cx="1224000" cy="12241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이용 개념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67576" y="3775851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G</a:t>
            </a:r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rep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1832" y="211966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Cat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7576" y="211966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Sort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5076056" y="3411751"/>
            <a:ext cx="1224000" cy="122413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671832" y="3823764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291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작동 원리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05913" y="1651533"/>
            <a:ext cx="570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1. Main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함수에서 </a:t>
            </a:r>
            <a:r>
              <a:rPr lang="en-US" altLang="ko-KR" sz="2000" dirty="0" err="1" smtClean="0">
                <a:latin typeface="a고딕14" panose="02020600000000000000" pitchFamily="18" charset="-127"/>
                <a:ea typeface="a고딕14" panose="02020600000000000000" pitchFamily="18" charset="-127"/>
              </a:rPr>
              <a:t>Scanf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재료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문자열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를 </a:t>
            </a:r>
            <a:r>
              <a:rPr lang="ko-KR" altLang="en-US" sz="2000" dirty="0" err="1" smtClean="0">
                <a:latin typeface="a고딕14" panose="02020600000000000000" pitchFamily="18" charset="-127"/>
                <a:ea typeface="a고딕14" panose="02020600000000000000" pitchFamily="18" charset="-127"/>
              </a:rPr>
              <a:t>입력받는다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1261" y="2315656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2. Grep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을 실행시킨다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23587" y="3003798"/>
            <a:ext cx="4867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3. Grep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결과를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부모에게 주고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</a:p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부모는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Sort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를 실행시킨다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23587" y="3971840"/>
            <a:ext cx="4867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4. Sort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결과를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주고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, Cat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으로 읽는다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64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아이디어 회의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997" y="1542598"/>
            <a:ext cx="4190978" cy="2492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939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요리법 데이터 조사 후 파일 생성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60" y="1473012"/>
            <a:ext cx="4656852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137</Words>
  <Application>Microsoft Office PowerPoint</Application>
  <PresentationFormat>화면 슬라이드 쇼(16:9)</PresentationFormat>
  <Paragraphs>38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굴림</vt:lpstr>
      <vt:lpstr>Arial</vt:lpstr>
      <vt:lpstr>한컴 윤고딕 240</vt:lpstr>
      <vt:lpstr>a고딕14</vt:lpstr>
      <vt:lpstr>나눔손글씨 펜</vt:lpstr>
      <vt:lpstr>맑은 고딕</vt:lpstr>
      <vt:lpstr>나눔스퀘어 Bold</vt:lpstr>
      <vt:lpstr>나눔고딕 ExtraBold</vt:lpstr>
      <vt:lpstr>Office 테마</vt:lpstr>
      <vt:lpstr>PowerPoint 프레젠테이션</vt:lpstr>
      <vt:lpstr>PowerPoint 프레젠테이션</vt:lpstr>
      <vt:lpstr>개발 동기</vt:lpstr>
      <vt:lpstr>진행 방식</vt:lpstr>
      <vt:lpstr>Demo 동영상</vt:lpstr>
      <vt:lpstr>이용 개념</vt:lpstr>
      <vt:lpstr>작동 원리</vt:lpstr>
      <vt:lpstr>제작 과정</vt:lpstr>
      <vt:lpstr>제작 과정</vt:lpstr>
      <vt:lpstr>제작 과정</vt:lpstr>
      <vt:lpstr>소스코드</vt:lpstr>
      <vt:lpstr>활용 방안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팀 프로젝트 발표</dc:title>
  <dc:creator>Choi Young Chan</dc:creator>
  <cp:lastModifiedBy>Choi Young Chan</cp:lastModifiedBy>
  <cp:revision>14</cp:revision>
  <dcterms:created xsi:type="dcterms:W3CDTF">2018-12-18T07:52:36Z</dcterms:created>
  <dcterms:modified xsi:type="dcterms:W3CDTF">2018-12-20T13:29:24Z</dcterms:modified>
</cp:coreProperties>
</file>

<file path=docProps/thumbnail.jpeg>
</file>